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9" r:id="rId3"/>
    <p:sldId id="327" r:id="rId4"/>
    <p:sldId id="300" r:id="rId5"/>
    <p:sldId id="296" r:id="rId6"/>
    <p:sldId id="298" r:id="rId7"/>
    <p:sldId id="297" r:id="rId8"/>
    <p:sldId id="299" r:id="rId9"/>
    <p:sldId id="303" r:id="rId10"/>
    <p:sldId id="304" r:id="rId11"/>
    <p:sldId id="305" r:id="rId12"/>
    <p:sldId id="306" r:id="rId13"/>
    <p:sldId id="273" r:id="rId14"/>
    <p:sldId id="274" r:id="rId15"/>
    <p:sldId id="307" r:id="rId16"/>
    <p:sldId id="261" r:id="rId17"/>
    <p:sldId id="302" r:id="rId18"/>
    <p:sldId id="308" r:id="rId19"/>
    <p:sldId id="309" r:id="rId20"/>
    <p:sldId id="310" r:id="rId21"/>
    <p:sldId id="278" r:id="rId22"/>
    <p:sldId id="279" r:id="rId23"/>
    <p:sldId id="276" r:id="rId24"/>
    <p:sldId id="277" r:id="rId25"/>
    <p:sldId id="280" r:id="rId26"/>
    <p:sldId id="281" r:id="rId27"/>
    <p:sldId id="282" r:id="rId28"/>
    <p:sldId id="283" r:id="rId29"/>
    <p:sldId id="271" r:id="rId30"/>
    <p:sldId id="312" r:id="rId31"/>
    <p:sldId id="264" r:id="rId32"/>
    <p:sldId id="262" r:id="rId33"/>
    <p:sldId id="287" r:id="rId34"/>
    <p:sldId id="288" r:id="rId35"/>
    <p:sldId id="313" r:id="rId36"/>
    <p:sldId id="284" r:id="rId37"/>
    <p:sldId id="285" r:id="rId38"/>
    <p:sldId id="314" r:id="rId39"/>
    <p:sldId id="315" r:id="rId40"/>
    <p:sldId id="286" r:id="rId41"/>
    <p:sldId id="290" r:id="rId42"/>
    <p:sldId id="291" r:id="rId43"/>
    <p:sldId id="316" r:id="rId44"/>
    <p:sldId id="265" r:id="rId45"/>
    <p:sldId id="317" r:id="rId46"/>
    <p:sldId id="318" r:id="rId47"/>
    <p:sldId id="266" r:id="rId48"/>
    <p:sldId id="319" r:id="rId49"/>
    <p:sldId id="320" r:id="rId50"/>
    <p:sldId id="321" r:id="rId51"/>
    <p:sldId id="311" r:id="rId52"/>
    <p:sldId id="322" r:id="rId53"/>
    <p:sldId id="325" r:id="rId54"/>
    <p:sldId id="323" r:id="rId55"/>
    <p:sldId id="324" r:id="rId56"/>
    <p:sldId id="326" r:id="rId57"/>
    <p:sldId id="328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>
        <p:scale>
          <a:sx n="60" d="100"/>
          <a:sy n="60" d="100"/>
        </p:scale>
        <p:origin x="-1434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AD6F003-3EC0-4DB4-A446-F0EFE8CDD3F2}" type="datetimeFigureOut">
              <a:rPr lang="ru-RU" smtClean="0"/>
              <a:pPr/>
              <a:t>15.03.2012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Итоговый годовой отчёт </a:t>
            </a:r>
            <a:r>
              <a:rPr lang="ru-RU" dirty="0" smtClean="0"/>
              <a:t>  </a:t>
            </a:r>
            <a:r>
              <a:rPr lang="ru-RU" dirty="0" smtClean="0"/>
              <a:t>кадетского парламента </a:t>
            </a:r>
            <a:r>
              <a:rPr lang="ru-RU" dirty="0" smtClean="0"/>
              <a:t>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за </a:t>
            </a:r>
            <a:r>
              <a:rPr lang="ru-RU" dirty="0" smtClean="0"/>
              <a:t>2011 - 2012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25144"/>
            <a:ext cx="4953000" cy="17526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1" name="Picture 3" descr="E:\ПАРЛАМЕНТ\зн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501008"/>
            <a:ext cx="2376264" cy="22498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Алексашкин\Desktop\фото\ДУ 2011\DSC05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Алексашкин\Desktop\фото\ДУ 2011\День учит. -5.10.11\PICT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Алексашкин\Desktop\фото\ДУ 2011\DSC05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шкин\Desktop\романенко\DSC_0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шкин\Desktop\романенко\DSC_0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74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Алексашкин\Desktop\романенко\DSC_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шкин\Desktop\романенко\DSC_0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075" name="Picture 3" descr="C:\Users\Алексашкин\Desktop\фото\ДУ 2011\DSC05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Алексашкин\Desktop\фото\ДУ 2011\День учит. -5.10.11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9588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Алексашкин\Desktop\фото\ДУ 2011\DSC05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Алексашкин\Desktop\За здоровый об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6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4104" y="0"/>
            <a:ext cx="9220202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E:\Демотиваторы\69900_nachinaesh-kurit-chtobyi-dokazat-chto-tyi-muzhch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77916" cy="4831507"/>
          </a:xfrm>
          <a:prstGeom prst="rect">
            <a:avLst/>
          </a:prstGeom>
          <a:noFill/>
        </p:spPr>
      </p:pic>
      <p:pic>
        <p:nvPicPr>
          <p:cNvPr id="34819" name="Picture 3" descr="E:\Демотиваторы\58226243_770535_parnietovedt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4999" y="-171399"/>
            <a:ext cx="4289000" cy="3600399"/>
          </a:xfrm>
          <a:prstGeom prst="rect">
            <a:avLst/>
          </a:prstGeom>
          <a:noFill/>
        </p:spPr>
      </p:pic>
      <p:pic>
        <p:nvPicPr>
          <p:cNvPr id="34820" name="Picture 4" descr="E:\Демотиваторы\1262699142_dem2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9568" y="3140968"/>
            <a:ext cx="5164432" cy="3717032"/>
          </a:xfrm>
          <a:prstGeom prst="rect">
            <a:avLst/>
          </a:prstGeom>
          <a:noFill/>
        </p:spPr>
      </p:pic>
      <p:pic>
        <p:nvPicPr>
          <p:cNvPr id="34821" name="Picture 5" descr="E:\Демотиваторы\1302856753-kurenie-s-6-l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3426"/>
            <a:ext cx="2411759" cy="2137388"/>
          </a:xfrm>
          <a:prstGeom prst="rect">
            <a:avLst/>
          </a:prstGeom>
          <a:noFill/>
        </p:spPr>
      </p:pic>
      <p:pic>
        <p:nvPicPr>
          <p:cNvPr id="34822" name="Picture 6" descr="E:\Демотиваторы\1315082252_128166_za-poslednie-50-let-ot-kureniya-umerlo-65-mln-lyudej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797152"/>
            <a:ext cx="1944216" cy="206084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шкин\Desktop\к отчету\ЗОЖ\BKDC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56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шкин\Desktop\к отчету\ЗОЖ\BKDC0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35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шкин\Desktop\к отчету\ЗОЖ\BKDC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шкин\Desktop\к отчету\ЗОЖ\BKDC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505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шкин\Desktop\к отчету\ЗОЖ\DSC05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314" y="1"/>
            <a:ext cx="9180313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шкин\Desktop\к отчету\ЗОЖ\DSC05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лексашкин\Desktop\к отчету\волонтеры\DSC_0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5286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лексашкин\Desktop\к отчету\волонтеры\DSC_09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09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94995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Алексашкин\Desktop\фото\ПДД\ПДД-15.09.2011\га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58047"/>
            <a:ext cx="4211960" cy="539995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69269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Месячник по правилам дорожного движения</a:t>
            </a:r>
            <a:endParaRPr lang="ru-RU" sz="28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Путешествие в            страну «</a:t>
            </a:r>
            <a:r>
              <a:rPr lang="ru-RU" sz="2800" dirty="0" err="1" smtClean="0"/>
              <a:t>Кадетологию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36866" name="Picture 2" descr="C:\Users\Алексашкин\Desktop\к отчету\присяга\PICT0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5436096" cy="700877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18812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2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422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134" y="0"/>
            <a:ext cx="9745163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лексашкин\Desktop\к отчету\кадет\DSC08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Алексашкин\Desktop\За здоровый об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лексашкин\Desktop\IMG_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313" y="0"/>
            <a:ext cx="9180313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лексашкин\Desktop\BKDC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583264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323528" y="1676400"/>
            <a:ext cx="3384376" cy="4572000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b="1" dirty="0" smtClean="0"/>
              <a:t>Благотворительная акция</a:t>
            </a:r>
          </a:p>
          <a:p>
            <a:r>
              <a:rPr lang="ru-RU" sz="2400" b="1" dirty="0" smtClean="0"/>
              <a:t>«Коробка храбрости»</a:t>
            </a:r>
            <a:endParaRPr lang="ru-RU" sz="23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C:\Users\Алексашкин\Desktop\Фото0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Алексашкин\Desktop\фото\коробка храбрости\Фото0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5184576" cy="69127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 Месячник по ПДД</a:t>
            </a:r>
            <a:endParaRPr lang="ru-RU" b="1" dirty="0"/>
          </a:p>
        </p:txBody>
      </p:sp>
      <p:pic>
        <p:nvPicPr>
          <p:cNvPr id="23554" name="Picture 2" descr="C:\Users\Алексашкин\Desktop\фото\ПДД\ПДД-15.09.2011\га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88840"/>
            <a:ext cx="3454152" cy="4428401"/>
          </a:xfrm>
          <a:prstGeom prst="rect">
            <a:avLst/>
          </a:prstGeom>
          <a:noFill/>
        </p:spPr>
      </p:pic>
      <p:pic>
        <p:nvPicPr>
          <p:cNvPr id="23556" name="Picture 4" descr="C:\Users\Алексашкин\Desktop\фото\ПДД\ПДД-15.09.2011\PICT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7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3654420" y="0"/>
            <a:ext cx="5489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cs typeface="Aharoni" pitchFamily="2" charset="-79"/>
              </a:rPr>
              <a:t>«Один день в армии»</a:t>
            </a:r>
            <a:endParaRPr lang="ru-RU" sz="4000" b="1" dirty="0">
              <a:cs typeface="Aharoni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8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E:\portal-graphics-20_1154821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217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404664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Мы выбираем жизнь!</a:t>
            </a:r>
            <a:endParaRPr lang="ru-RU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02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Алексашкин\Desktop\фото\парл 2012\IMG_6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Алексашкин\Desktop\фото\парл 2012\IMG_6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Алексашкин\Desktop\фото\8 марта 2011\Фото0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Алексашкин\Desktop\IMG_7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332640" cy="688842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лексашкин\Desktop\PICT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 descr="C:\Users\Алексашкин\Desktop\фото\парл 2012\IMG_7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3" name="Picture 3" descr="F:\Images\Камера\201203\201203A0\07032012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Алексашкин\Desktop\фото\парл 2012\IMG_6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Алексашкин\Desktop\фото\ДУ 2011\День учит. -5.10.11\PICT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Алексашкин\Desktop\фото\парл 2012\IMG_7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Алексашкин\Desktop\фото\фото парламента\дискотека\DSC04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Алексашкин\Desktop\фото\кадет 2011\бытовая\PICT0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Итоговый годовой отчёт </a:t>
            </a:r>
            <a:r>
              <a:rPr lang="ru-RU" dirty="0" smtClean="0"/>
              <a:t>  </a:t>
            </a:r>
            <a:r>
              <a:rPr lang="ru-RU" dirty="0" smtClean="0"/>
              <a:t>кадетского парламента </a:t>
            </a:r>
            <a:r>
              <a:rPr lang="ru-RU" dirty="0" smtClean="0"/>
              <a:t>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за </a:t>
            </a:r>
            <a:r>
              <a:rPr lang="ru-RU" dirty="0" smtClean="0"/>
              <a:t>2011 - 2012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25144"/>
            <a:ext cx="4953000" cy="17526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1" name="Picture 3" descr="E:\ПАРЛАМЕНТ\зн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501008"/>
            <a:ext cx="2376264" cy="22498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лексашкин\Desktop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ексашкин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Алексашкин\Desktop\PICT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Алексашкин\Desktop\фото\ДУ 2011\DSC05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3" y="0"/>
            <a:ext cx="9144001" cy="6858000"/>
          </a:xfrm>
          <a:prstGeom prst="rect">
            <a:avLst/>
          </a:prstGeom>
          <a:noFill/>
        </p:spPr>
      </p:pic>
      <p:pic>
        <p:nvPicPr>
          <p:cNvPr id="26627" name="Picture 3" descr="C:\Users\Алексашкин\Desktop\фото\ДУ 2011\DSC05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383</TotalTime>
  <Words>43</Words>
  <Application>Microsoft Office PowerPoint</Application>
  <PresentationFormat>Экран (4:3)</PresentationFormat>
  <Paragraphs>16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Поток</vt:lpstr>
      <vt:lpstr>Итоговый годовой отчёт   кадетского парламента    за 2011 - 2012</vt:lpstr>
      <vt:lpstr>Слайд 2</vt:lpstr>
      <vt:lpstr>Слайд 3</vt:lpstr>
      <vt:lpstr> Месячник по ПДД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Итоговый годовой отчёт   кадетского парламента    за 2011 - 2012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Итоговый годовой отчёт работы кадетского парламента за 2011 - 2012</dc:title>
  <dc:creator>А</dc:creator>
  <cp:lastModifiedBy>А</cp:lastModifiedBy>
  <cp:revision>39</cp:revision>
  <dcterms:created xsi:type="dcterms:W3CDTF">2012-03-05T10:55:07Z</dcterms:created>
  <dcterms:modified xsi:type="dcterms:W3CDTF">2012-03-15T12:14:31Z</dcterms:modified>
</cp:coreProperties>
</file>